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9f362f1758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9f362f1758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Indianapolis Colts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9f362f1758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9f362f1758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Atlanta Falcons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9f362f1758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9f362f175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Victor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9f362f1758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9f362f1758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Kyle Shanahan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9f362f175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9f362f175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Buffalo bills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9f362f1758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9f362f1758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Red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9f362f1758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9f362f1758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football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9f362f175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9f362f175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Odell Beckham Jr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9f362f1758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9f362f175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</a:t>
            </a:r>
            <a:r>
              <a:rPr lang="en"/>
              <a:t>a’Marr Chase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9f362f17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9f362f17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Travis Kelce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9f362f1758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9f362f175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Roary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9f362f175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9f362f175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Brett Favre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9f362f175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9f362f175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Saquon Barkley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9f362f175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9f362f175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Russell Wilson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9f362f175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9f362f175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 Brady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9f362f1758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9f362f175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Heisman Trophy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9f362f175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9f362f175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Peyton Manning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9f362f175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9f362f175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Andy Reid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9f362f1758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9f362f1758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Sourdough Sam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9f362f1758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9f362f1758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Vince Lombardi Trophy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f362f1758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f362f1758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Rowdy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9f362f1758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9f362f175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Denver Broncos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9f362f175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9f362f175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Jerry Rice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9f362f1758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9f362f1758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Aaron Rodgers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9f362f1758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9f362f1758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Washington Commanders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9f362f1758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9f362f1758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Houston Texans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9f362f1758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9f362f1758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Jayden Daniels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9f362f1758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9f362f1758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Tennessee Titans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9f362f175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9f362f175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Jason Kelce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9f362f175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9f362f175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Marshawn Lynch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9f362f175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9f362f175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Lamar Jackson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9f362f1758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9f362f1758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Bill Belichick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9f362f175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9f362f175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Patrick Mahomes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9f362f1758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9f362f1758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Eye black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9f362f1758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9f362f1758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Blitz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9f362f175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9f362f175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Colin Kaepernick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9f362f175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9f362f175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 Allen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9f362f1758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9f362f1758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Tampa Bay Buccaneers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9f362f1758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9f362f1758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gatorade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9f362f175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9f362f175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Dallas Cowboys Cheerleaders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9f362f1758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9f362f1758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Orleans Saints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9f362f1758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9f362f175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 Gronkowski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Hey Arnold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9f362f1758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9f362f1758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Helmet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9f362f1758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9f362f1758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OJ Simpson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9f362f1758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9f362f175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Caleb Williams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9f362f175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9f362f175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 Tebow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9f362f1758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9f362f1758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Mike Tomlin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9f362f175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9f362f175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 Montana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9f362f175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9f362f175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 Burrow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3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4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5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7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0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6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9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0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1957650" y="159750"/>
            <a:ext cx="5228700" cy="482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1250" y="401000"/>
            <a:ext cx="4341500" cy="434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/>
          <p:nvPr/>
        </p:nvSpPr>
        <p:spPr>
          <a:xfrm>
            <a:off x="1957650" y="159750"/>
            <a:ext cx="5228700" cy="482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2813" y="262563"/>
            <a:ext cx="4618375" cy="461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5063" y="152400"/>
            <a:ext cx="313387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950" y="152400"/>
            <a:ext cx="703811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/>
          <p:nvPr/>
        </p:nvSpPr>
        <p:spPr>
          <a:xfrm>
            <a:off x="1957650" y="159750"/>
            <a:ext cx="5228700" cy="482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90500"/>
            <a:ext cx="47625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6563" y="152400"/>
            <a:ext cx="305088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275" y="152400"/>
            <a:ext cx="649745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25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52400"/>
            <a:ext cx="72580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2338" y="152400"/>
            <a:ext cx="369931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600" y="295275"/>
            <a:ext cx="4876800" cy="45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0" y="157163"/>
            <a:ext cx="7239000" cy="482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100" y="666750"/>
            <a:ext cx="67818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0600" y="152400"/>
            <a:ext cx="454279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738" y="152400"/>
            <a:ext cx="740853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5"/>
          <p:cNvSpPr/>
          <p:nvPr/>
        </p:nvSpPr>
        <p:spPr>
          <a:xfrm>
            <a:off x="3152125" y="3748475"/>
            <a:ext cx="1725000" cy="22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6"/>
          <p:cNvSpPr/>
          <p:nvPr/>
        </p:nvSpPr>
        <p:spPr>
          <a:xfrm>
            <a:off x="1569000" y="133050"/>
            <a:ext cx="6006000" cy="487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495300"/>
            <a:ext cx="5715000" cy="41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60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2363" y="152400"/>
            <a:ext cx="257926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5875" y="109800"/>
            <a:ext cx="403225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9"/>
          <p:cNvSpPr/>
          <p:nvPr/>
        </p:nvSpPr>
        <p:spPr>
          <a:xfrm>
            <a:off x="4398075" y="2672925"/>
            <a:ext cx="617700" cy="24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90500"/>
            <a:ext cx="47625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1"/>
          <p:cNvSpPr/>
          <p:nvPr/>
        </p:nvSpPr>
        <p:spPr>
          <a:xfrm>
            <a:off x="1957650" y="159750"/>
            <a:ext cx="5228700" cy="482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4113" y="283863"/>
            <a:ext cx="4575775" cy="457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125" y="152400"/>
            <a:ext cx="3229739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3"/>
          <p:cNvSpPr/>
          <p:nvPr/>
        </p:nvSpPr>
        <p:spPr>
          <a:xfrm>
            <a:off x="1957650" y="159750"/>
            <a:ext cx="5228700" cy="482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200" y="361950"/>
            <a:ext cx="44196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4"/>
          <p:cNvSpPr/>
          <p:nvPr/>
        </p:nvSpPr>
        <p:spPr>
          <a:xfrm>
            <a:off x="1957650" y="159750"/>
            <a:ext cx="5228700" cy="482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200" y="361950"/>
            <a:ext cx="44196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119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6"/>
          <p:cNvSpPr/>
          <p:nvPr/>
        </p:nvSpPr>
        <p:spPr>
          <a:xfrm>
            <a:off x="1957650" y="159750"/>
            <a:ext cx="5228700" cy="482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2550" y="422300"/>
            <a:ext cx="4298900" cy="429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513" y="152400"/>
            <a:ext cx="701896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250" y="185738"/>
            <a:ext cx="7429500" cy="477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6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038" y="152400"/>
            <a:ext cx="734992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1925" y="152400"/>
            <a:ext cx="352015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050" y="152400"/>
            <a:ext cx="3725895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5"/>
          <p:cNvSpPr/>
          <p:nvPr/>
        </p:nvSpPr>
        <p:spPr>
          <a:xfrm>
            <a:off x="1957650" y="159750"/>
            <a:ext cx="5228700" cy="482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7738" y="507488"/>
            <a:ext cx="4128525" cy="412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563" y="152400"/>
            <a:ext cx="856687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88500"/>
            <a:ext cx="72580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8"/>
          <p:cNvSpPr/>
          <p:nvPr/>
        </p:nvSpPr>
        <p:spPr>
          <a:xfrm>
            <a:off x="1957650" y="159750"/>
            <a:ext cx="5228700" cy="482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5663" y="555413"/>
            <a:ext cx="4032675" cy="403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9037" y="152400"/>
            <a:ext cx="386592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99150"/>
            <a:ext cx="483870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250" y="152400"/>
            <a:ext cx="501151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25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5400" y="152400"/>
            <a:ext cx="321320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500" y="152400"/>
            <a:ext cx="711900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713" y="152400"/>
            <a:ext cx="693058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200" y="152400"/>
            <a:ext cx="725561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